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3" r:id="rId4"/>
    <p:sldId id="279" r:id="rId5"/>
    <p:sldId id="278" r:id="rId6"/>
    <p:sldId id="277" r:id="rId7"/>
    <p:sldId id="280" r:id="rId8"/>
    <p:sldId id="271" r:id="rId9"/>
    <p:sldId id="27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3BE4F65-8027-424A-9D75-7B487C6CECD0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CB2A07-B77C-4ACB-9D9D-C3D86E9020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67D92A-69AA-4B94-91E2-970D2C1909C2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967B74-DCF8-4491-BEA3-F22480A1E0D5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2B01E9-2DF8-4A2C-9B91-E2AB0295F502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FFEC01-E0FB-42EB-A4E8-08D96C62C198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F2C1D2-466C-42B6-B759-ABCAD5B46E6B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E5E07B-7B33-46B4-A0BF-877E2E4C4754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B7C477-1F47-4C8A-98E7-A08358A1D965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227531-5826-4557-9D22-1EF51A99742E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835312-84F5-4E21-90CF-EDD32A2DBCB3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65CF18-88F3-4DDA-9B95-2A7E4BA4A37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604C5-91D9-4799-9937-93B31B2F84B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08DA5-DC49-457B-89EC-57E8E82690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5217D-7EF3-4E3D-B55C-865DF846E14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46EE8-B493-4519-8913-022D00CB2E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C79A-4072-4ECC-A21B-BE8D406003B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A62D-D1DC-4DD8-825B-C8E9148038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63496-B149-41AB-8195-C9B5F2E994E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1AB19-D654-463A-B035-F6B3A4979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D0169-CDFE-4765-BC72-99D02EFA3F9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6A3A4-8C39-45E0-8A0B-2C1D11F189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71D2-9EA3-445A-A5C2-E8A694246E3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BC475-A436-4308-80C8-D9DC088FF1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7566-345A-43B8-AAE3-B5BBB926188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EF39D-873D-49A1-A819-22422C281A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DA959-3071-4F95-8778-446578F7E0F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E9E26-391A-48FA-B0B8-39DB2F3816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FD0F6-4713-4249-85BD-AFA7C7A983C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18897-6BA3-4757-BBF7-924A9B899A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7EB4-3E83-40AF-9B31-2232DBAB9DD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CE659-3B28-4519-864A-4047423070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D9EB-C105-499A-88C8-3F3CA5B2DD9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8CDA2-7A34-425E-B626-460A0B1912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7542C9-D279-4B62-AC3A-BAFF30C3BC3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0CB9EE-261F-46CB-92BC-5D46C0FE2A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5400" smtClean="0">
                <a:latin typeface="Comic Sans MS" pitchFamily="66" charset="0"/>
              </a:rPr>
              <a:t>Prepositions of Place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28575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On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Behind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357188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In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altLang="en-US" sz="4400">
                <a:latin typeface="Comic Sans MS" pitchFamily="66" charset="0"/>
              </a:rPr>
              <a:t>Next to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Opposite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Under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the cat?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in</a:t>
            </a:r>
          </a:p>
        </p:txBody>
      </p:sp>
      <p:pic>
        <p:nvPicPr>
          <p:cNvPr id="9" name="Picture 3" descr="C:\Users\Rich\Documents\eslkidsworld.com\clip art\Animals (Part 2)\Domesticated (A - Ca)\Cat in Box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75" y="2143125"/>
            <a:ext cx="3889375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the boy?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under</a:t>
            </a:r>
          </a:p>
        </p:txBody>
      </p:sp>
      <p:pic>
        <p:nvPicPr>
          <p:cNvPr id="11" name="Picture 5" descr="C:\Users\Rich\Documents\eslkidsworld.com\clip art\Kids' Stuff\Baby Stuff (Ba - Z)\Baby Under Pillow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38" y="2071688"/>
            <a:ext cx="5743575" cy="301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the rabbit?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on</a:t>
            </a:r>
          </a:p>
        </p:txBody>
      </p:sp>
      <p:pic>
        <p:nvPicPr>
          <p:cNvPr id="8" name="Picture 7" descr="C:\Users\Rich\Documents\eslkidsworld.com\clip art\Holidays (Part 2)\Christmas (Part 2)\Gifts &amp; Stockings (H - Z)\Rabbit on a Box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63" y="2071688"/>
            <a:ext cx="3232150" cy="304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are the soldiers?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behind</a:t>
            </a:r>
          </a:p>
        </p:txBody>
      </p:sp>
      <p:pic>
        <p:nvPicPr>
          <p:cNvPr id="8" name="Picture 5" descr="C:\Users\Rich\Documents\eslkidsworld.com\clip art\Military\Cartoons (A - Pi)\Behind the Wall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63" y="2071688"/>
            <a:ext cx="4672012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un 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the man?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next to</a:t>
            </a:r>
          </a:p>
        </p:txBody>
      </p:sp>
      <p:pic>
        <p:nvPicPr>
          <p:cNvPr id="8" name="Picture 5" descr="C:\Users\Rich\Documents\eslkidsworld.com\clip art\Police &amp; Fire\Police &amp; Fire (Po - Z)\Tied Up Next to Bomb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75" y="2000250"/>
            <a:ext cx="3128963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ime_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the man in the black suit?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opposite</a:t>
            </a:r>
          </a:p>
        </p:txBody>
      </p:sp>
      <p:pic>
        <p:nvPicPr>
          <p:cNvPr id="9" name="Picture 7" descr="C:\Users\Rich\Documents\eslkidsworld.com\clip art\People\Cartoons (A - Cl)\Block Head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2000250" y="2500313"/>
            <a:ext cx="204311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C:\Users\Rich\Documents\eslkidsworld.com\clip art\People\Cartoons (A - Cl)\Big Head Walking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38" y="2571750"/>
            <a:ext cx="1198562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unn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are the couple?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opposite</a:t>
            </a:r>
          </a:p>
        </p:txBody>
      </p:sp>
      <p:pic>
        <p:nvPicPr>
          <p:cNvPr id="11" name="Picture 5" descr="C:\Users\Rich\Documents\eslkidsworld.com\clip art\People\Cartoons (A - Cl)\Afraid of Flying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63" y="2071688"/>
            <a:ext cx="35274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lane Engi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the bird?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above</a:t>
            </a:r>
          </a:p>
        </p:txBody>
      </p:sp>
      <p:pic>
        <p:nvPicPr>
          <p:cNvPr id="8" name="Picture 5" descr="C:\Users\Rich\Documents\eslkidsworld.com\clip art\People\Cartoons (A - Cl)\Boy with Arms Up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50" y="2932113"/>
            <a:ext cx="1500188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C:\Users\Rich\Documents\eslkidsworld.com\clip art\Animals (Part 2)\Birds (Eg - N)\Hawk 03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88" y="1785938"/>
            <a:ext cx="142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an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106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Prepositions of Place</vt:lpstr>
      <vt:lpstr>Where is the cat?</vt:lpstr>
      <vt:lpstr>Where is the boy?</vt:lpstr>
      <vt:lpstr>Where is the rabbit?</vt:lpstr>
      <vt:lpstr>Where are the soldiers?</vt:lpstr>
      <vt:lpstr>Where is the man?</vt:lpstr>
      <vt:lpstr>Where is the man in the black suit?</vt:lpstr>
      <vt:lpstr>Where are the couple?</vt:lpstr>
      <vt:lpstr>Where is the bird?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 of Place</dc:title>
  <dc:creator>ESL Puzzles</dc:creator>
  <cp:lastModifiedBy>Richard</cp:lastModifiedBy>
  <cp:revision>19</cp:revision>
  <dcterms:created xsi:type="dcterms:W3CDTF">2020-03-09T01:59:01Z</dcterms:created>
  <dcterms:modified xsi:type="dcterms:W3CDTF">2020-03-22T03:10:59Z</dcterms:modified>
</cp:coreProperties>
</file>